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F654-5ED7-4D46-B16A-0A919203C20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7FC7E-29AE-4DDA-BCE4-EFEF884A9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9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C7E-29AE-4DDA-BCE4-EFEF884A9B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0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Introduction of Biochemistry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48883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83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&amp; SOLUTION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Water is the solvent of life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All organisms are composed primarily of water, such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that most eukaryotic organisms are about 90 percent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water while prokaryotes are about 70 percent water. No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organism, not even the prokaryotes, can develop and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grow without water.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All chemical reactions in organisms occur in liquid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water.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Being polar, water has unique properties. These include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its role as a solvent, as a chemical reactant, and as a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factor to maintain a fairly constant temperature.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Water Has Several Unique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9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633670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939668"/>
      </p:ext>
    </p:extLst>
  </p:cSld>
  <p:clrMapOvr>
    <a:masterClrMapping/>
  </p:clrMapOvr>
</p:sld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</TotalTime>
  <Words>106</Words>
  <Application>Microsoft Office PowerPoint</Application>
  <PresentationFormat>عرض على الشاشة (3:4)‏</PresentationFormat>
  <Paragraphs>15</Paragraphs>
  <Slides>3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تقنية</vt:lpstr>
      <vt:lpstr>Introduction of Biochemistry</vt:lpstr>
      <vt:lpstr>WATER &amp; SOLUTION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Biochemistry</dc:title>
  <dc:creator>Administrator</dc:creator>
  <cp:lastModifiedBy>IK</cp:lastModifiedBy>
  <cp:revision>2</cp:revision>
  <dcterms:created xsi:type="dcterms:W3CDTF">2019-09-26T15:37:23Z</dcterms:created>
  <dcterms:modified xsi:type="dcterms:W3CDTF">2019-09-26T15:45:05Z</dcterms:modified>
</cp:coreProperties>
</file>